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7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63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74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95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26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1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685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05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45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9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6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49026-5179-463E-9C1C-B3AE66E3BD9C}" type="datetimeFigureOut">
              <a:rPr lang="ru-RU" smtClean="0"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5BA81-2C52-4BB5-9E70-B15C0CF899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00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51518"/>
            <a:ext cx="10128913" cy="8130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</a:rPr>
              <a:t>Табиғаттың жеті ғажайыбы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FF00"/>
                </a:solidFill>
              </a:rPr>
              <a:t>Менің кіші Отанымның сұлулығы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Туған</a:t>
            </a:r>
            <a:r>
              <a:rPr lang="ru-RU" dirty="0" smtClean="0"/>
              <a:t> </a:t>
            </a:r>
            <a:r>
              <a:rPr lang="ru-RU" dirty="0" err="1" smtClean="0"/>
              <a:t>жерім</a:t>
            </a:r>
            <a:r>
              <a:rPr lang="ru-RU" dirty="0" smtClean="0"/>
              <a:t> –</a:t>
            </a:r>
            <a:r>
              <a:rPr lang="ru-RU" dirty="0" err="1" smtClean="0"/>
              <a:t>тұғырым</a:t>
            </a:r>
            <a:r>
              <a:rPr lang="ru-RU" dirty="0" smtClean="0"/>
              <a:t>, </a:t>
            </a:r>
            <a:r>
              <a:rPr lang="ru-RU" dirty="0" err="1" smtClean="0"/>
              <a:t>өскен</a:t>
            </a:r>
            <a:r>
              <a:rPr lang="ru-RU" dirty="0" smtClean="0"/>
              <a:t> </a:t>
            </a:r>
            <a:r>
              <a:rPr lang="ru-RU" dirty="0" err="1" smtClean="0"/>
              <a:t>жерім</a:t>
            </a:r>
            <a:r>
              <a:rPr lang="ru-RU" dirty="0" smtClean="0"/>
              <a:t>- </a:t>
            </a:r>
            <a:r>
              <a:rPr lang="ru-RU" dirty="0" err="1" smtClean="0"/>
              <a:t>өзегім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Жерімнің жеті кереметі</a:t>
            </a:r>
          </a:p>
          <a:p>
            <a:pPr marL="0" indent="0">
              <a:buNone/>
            </a:pP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1-керемет - 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тау, орман - тоғай  </a:t>
            </a:r>
          </a:p>
          <a:p>
            <a:pPr marL="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-керемет -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ауызсу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/>
              <a:t>Қайнаған</a:t>
            </a:r>
            <a:r>
              <a:rPr lang="ru-RU" dirty="0" smtClean="0"/>
              <a:t> </a:t>
            </a:r>
            <a:r>
              <a:rPr lang="ru-RU" dirty="0" err="1"/>
              <a:t>қалың</a:t>
            </a:r>
            <a:r>
              <a:rPr lang="ru-RU" dirty="0"/>
              <a:t> </a:t>
            </a:r>
            <a:r>
              <a:rPr lang="ru-RU" dirty="0" err="1" smtClean="0"/>
              <a:t>байлықтың</a:t>
            </a:r>
            <a:r>
              <a:rPr lang="ru-RU" dirty="0" smtClean="0"/>
              <a:t> </a:t>
            </a:r>
            <a:r>
              <a:rPr lang="ru-RU" dirty="0" err="1" smtClean="0"/>
              <a:t>мекеніне</a:t>
            </a:r>
            <a:r>
              <a:rPr lang="ru-RU" dirty="0" smtClean="0"/>
              <a:t> </a:t>
            </a:r>
            <a:r>
              <a:rPr lang="ru-RU" dirty="0" err="1" smtClean="0"/>
              <a:t>айналған</a:t>
            </a:r>
            <a:r>
              <a:rPr lang="ru-RU" dirty="0" smtClean="0"/>
              <a:t> </a:t>
            </a:r>
            <a:r>
              <a:rPr lang="ru-RU" dirty="0" err="1" smtClean="0"/>
              <a:t>Қошқарбай</a:t>
            </a:r>
            <a:r>
              <a:rPr lang="ru-RU" dirty="0" smtClean="0"/>
              <a:t> </a:t>
            </a:r>
            <a:r>
              <a:rPr lang="ru-RU" dirty="0" err="1" smtClean="0"/>
              <a:t>маңы</a:t>
            </a:r>
            <a:r>
              <a:rPr lang="ru-RU" dirty="0" smtClean="0"/>
              <a:t> миллион </a:t>
            </a:r>
            <a:r>
              <a:rPr lang="ru-RU" dirty="0" err="1" smtClean="0"/>
              <a:t>жанды</a:t>
            </a:r>
            <a:r>
              <a:rPr lang="ru-RU" dirty="0" smtClean="0"/>
              <a:t> </a:t>
            </a:r>
            <a:r>
              <a:rPr lang="ru-RU" dirty="0" err="1" smtClean="0"/>
              <a:t>тіршіліктің</a:t>
            </a:r>
            <a:r>
              <a:rPr lang="ru-RU" dirty="0" smtClean="0"/>
              <a:t> </a:t>
            </a:r>
            <a:r>
              <a:rPr lang="ru-RU" dirty="0" err="1" smtClean="0"/>
              <a:t>көзі</a:t>
            </a:r>
            <a:r>
              <a:rPr lang="ru-RU" dirty="0" smtClean="0"/>
              <a:t> – </a:t>
            </a:r>
            <a:r>
              <a:rPr lang="ru-RU" dirty="0" err="1" smtClean="0"/>
              <a:t>ауызсумен</a:t>
            </a:r>
            <a:r>
              <a:rPr lang="ru-RU" dirty="0" smtClean="0"/>
              <a:t> </a:t>
            </a:r>
            <a:r>
              <a:rPr lang="ru-RU" dirty="0" err="1" smtClean="0"/>
              <a:t>қамтамасыз</a:t>
            </a:r>
            <a:r>
              <a:rPr lang="ru-RU" dirty="0" smtClean="0"/>
              <a:t> </a:t>
            </a:r>
            <a:r>
              <a:rPr lang="ru-RU" dirty="0" err="1" smtClean="0"/>
              <a:t>етіп</a:t>
            </a:r>
            <a:r>
              <a:rPr lang="ru-RU" dirty="0"/>
              <a:t> </a:t>
            </a:r>
            <a:r>
              <a:rPr lang="ru-RU" dirty="0" err="1" smtClean="0"/>
              <a:t>отыр</a:t>
            </a:r>
            <a:r>
              <a:rPr lang="ru-RU" dirty="0" smtClean="0"/>
              <a:t>.  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Б</a:t>
            </a:r>
            <a:r>
              <a:rPr lang="ru-RU" dirty="0" err="1" smtClean="0"/>
              <a:t>айлықтың</a:t>
            </a:r>
            <a:r>
              <a:rPr lang="ru-RU" dirty="0" smtClean="0"/>
              <a:t>   </a:t>
            </a:r>
            <a:r>
              <a:rPr lang="ru-RU" dirty="0" err="1"/>
              <a:t>кенін</a:t>
            </a:r>
            <a:r>
              <a:rPr lang="ru-RU" dirty="0"/>
              <a:t> </a:t>
            </a:r>
            <a:r>
              <a:rPr lang="ru-RU" dirty="0" err="1" smtClean="0"/>
              <a:t>көріп,маңызын</a:t>
            </a:r>
            <a:r>
              <a:rPr lang="ru-RU" dirty="0" smtClean="0"/>
              <a:t> </a:t>
            </a:r>
            <a:r>
              <a:rPr lang="ru-RU" dirty="0" err="1" smtClean="0"/>
              <a:t>түсінген</a:t>
            </a:r>
            <a:r>
              <a:rPr lang="ru-RU" dirty="0" smtClean="0"/>
              <a:t> </a:t>
            </a:r>
            <a:r>
              <a:rPr lang="ru-RU" dirty="0" err="1" smtClean="0"/>
              <a:t>кәсіпкерлер</a:t>
            </a:r>
            <a:r>
              <a:rPr lang="ru-RU" dirty="0" smtClean="0"/>
              <a:t> </a:t>
            </a:r>
            <a:r>
              <a:rPr lang="ru-RU" dirty="0" err="1" smtClean="0"/>
              <a:t>толағай</a:t>
            </a:r>
            <a:r>
              <a:rPr lang="ru-RU" dirty="0" smtClean="0"/>
              <a:t>  </a:t>
            </a:r>
            <a:r>
              <a:rPr lang="ru-RU" dirty="0" err="1" smtClean="0"/>
              <a:t>табыстарға</a:t>
            </a:r>
            <a:r>
              <a:rPr lang="ru-RU" dirty="0" smtClean="0"/>
              <a:t> </a:t>
            </a:r>
            <a:r>
              <a:rPr lang="ru-RU" dirty="0" err="1" smtClean="0"/>
              <a:t>кенелуде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Күн</a:t>
            </a:r>
            <a:r>
              <a:rPr lang="ru-RU" dirty="0"/>
              <a:t> </a:t>
            </a:r>
            <a:r>
              <a:rPr lang="ru-RU" dirty="0" err="1"/>
              <a:t>сайын</a:t>
            </a:r>
            <a:r>
              <a:rPr lang="ru-RU" dirty="0"/>
              <a:t> </a:t>
            </a:r>
            <a:r>
              <a:rPr lang="ru-RU" dirty="0" err="1"/>
              <a:t>мың</a:t>
            </a:r>
            <a:r>
              <a:rPr lang="ru-RU" dirty="0"/>
              <a:t> сан тонна </a:t>
            </a:r>
            <a:r>
              <a:rPr lang="ru-RU" dirty="0" smtClean="0"/>
              <a:t>су </a:t>
            </a:r>
            <a:r>
              <a:rPr lang="ru-RU" dirty="0" err="1" smtClean="0"/>
              <a:t>халық</a:t>
            </a:r>
            <a:r>
              <a:rPr lang="ru-RU" dirty="0" smtClean="0"/>
              <a:t> </a:t>
            </a:r>
            <a:r>
              <a:rPr lang="ru-RU" dirty="0" err="1" smtClean="0"/>
              <a:t>сұранысын</a:t>
            </a:r>
            <a:r>
              <a:rPr lang="ru-RU" dirty="0" smtClean="0"/>
              <a:t> </a:t>
            </a:r>
            <a:r>
              <a:rPr lang="ru-RU" dirty="0" err="1" smtClean="0"/>
              <a:t>қанағаттандыруда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kk-KZ" b="1" dirty="0" smtClean="0"/>
              <a:t>3-керемет</a:t>
            </a:r>
            <a:r>
              <a:rPr lang="kk-KZ" dirty="0" smtClean="0"/>
              <a:t> – ағаштар: аққайың, қарағай, терек</a:t>
            </a:r>
            <a:endParaRPr lang="ru-RU" dirty="0" smtClean="0"/>
          </a:p>
          <a:p>
            <a:pPr marL="0" indent="0">
              <a:buNone/>
            </a:pPr>
            <a:r>
              <a:rPr lang="kk-KZ" b="1" i="1" dirty="0" smtClean="0"/>
              <a:t>4-керемет - жеміс-жидектер: </a:t>
            </a:r>
            <a:r>
              <a:rPr lang="kk-KZ" i="1" dirty="0" smtClean="0"/>
              <a:t>шие, жидек, қарақат, құлпынай, бүлдірген, итмұрын, жеміс-жидек, мойыл</a:t>
            </a:r>
          </a:p>
          <a:p>
            <a:pPr marL="0" indent="0">
              <a:buNone/>
            </a:pPr>
            <a:r>
              <a:rPr lang="kk-KZ" b="1" i="1" dirty="0" smtClean="0"/>
              <a:t>5-керемет - емдік шөптер: </a:t>
            </a:r>
            <a:r>
              <a:rPr lang="kk-KZ" i="1" dirty="0" smtClean="0"/>
              <a:t>түймедақ, жусан, шайшөп, қымыздық, жуа, жолжелкен, таңқурай</a:t>
            </a:r>
          </a:p>
          <a:p>
            <a:pPr marL="0" indent="0">
              <a:buNone/>
            </a:pPr>
            <a:r>
              <a:rPr lang="kk-KZ" b="1" i="1" dirty="0" smtClean="0"/>
              <a:t>6-керемет –</a:t>
            </a:r>
            <a:r>
              <a:rPr lang="kk-KZ" i="1" dirty="0" smtClean="0"/>
              <a:t> Бал</a:t>
            </a:r>
          </a:p>
          <a:p>
            <a:pPr marL="0" indent="0">
              <a:buNone/>
            </a:pPr>
            <a:r>
              <a:rPr lang="kk-KZ" b="1" i="1" dirty="0"/>
              <a:t>7</a:t>
            </a:r>
            <a:r>
              <a:rPr lang="kk-KZ" b="1" i="1" dirty="0" smtClean="0"/>
              <a:t>-керемет</a:t>
            </a:r>
            <a:r>
              <a:rPr lang="kk-KZ" i="1" dirty="0" smtClean="0"/>
              <a:t> -  саңырауқұлақ</a:t>
            </a:r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kk-KZ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 - </a:t>
            </a:r>
            <a:r>
              <a:rPr lang="ru-RU" dirty="0" err="1" smtClean="0"/>
              <a:t>тіршілік</a:t>
            </a:r>
            <a:r>
              <a:rPr lang="ru-RU" dirty="0" smtClean="0"/>
              <a:t> </a:t>
            </a:r>
            <a:r>
              <a:rPr lang="ru-RU" dirty="0" err="1" smtClean="0"/>
              <a:t>көзі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kk-KZ" dirty="0" smtClean="0"/>
          </a:p>
          <a:p>
            <a:r>
              <a:rPr lang="kk-KZ" dirty="0" smtClean="0"/>
              <a:t>Қошқарбай тауында 41 бұлақ бар, қуыстың өзінде 12 бұлақ бар. Кезінде ата - бабаларымыз тауды мекендеген. Бәрімізге мәлім, сусыз тіршілік жоқ, сондықтан елдің адамдары өз қолдарымен бұлақ қазып, құдықтар орнататын. Қазіргі таңда біз білетін «Қасқырбай бұлағы», «Солдат бұлағы» бар.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9979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163</Words>
  <Application>Microsoft Office PowerPoint</Application>
  <PresentationFormat>Экран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Табиғаттың жеті ғажайыбы</vt:lpstr>
      <vt:lpstr> Туған жерім –тұғырым, өскен жерім- өзегім </vt:lpstr>
      <vt:lpstr>Су - тіршілік көзі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Табиғаттың жеті ғажайыбы</dc:title>
  <dc:creator>Мектеп-03</dc:creator>
  <cp:lastModifiedBy>Мектеп-03</cp:lastModifiedBy>
  <cp:revision>6</cp:revision>
  <dcterms:created xsi:type="dcterms:W3CDTF">2017-02-22T03:26:01Z</dcterms:created>
  <dcterms:modified xsi:type="dcterms:W3CDTF">2017-02-22T04:30:36Z</dcterms:modified>
</cp:coreProperties>
</file>