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E46D-80EF-B648-1FD6-D386584AD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B2CEBD-E0F7-5CBD-753E-33E92A7D3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6AD81B-B0BD-3178-A3BD-A5FBDC17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57B15B-1125-0BD8-B296-F26241D6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8E991F-824E-0EAC-2F04-116A4A69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990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25F2E-55FE-8728-E5F5-088104EE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720C3F-1354-EC1D-1066-62226EA8C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F534F-2A48-CA8F-48A4-C60A13E3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3D57CB-6BFD-4ADC-09D7-5370F65B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D955D-7492-F086-794F-1B53D741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657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D5F5D0-9AA5-FC92-C9E1-92C0B83AF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D1407A-9C98-0F04-5F5E-DBCB3DD55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9D1E9-B48C-131D-4AEE-0D673B72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B0E0E-FFC4-6FC4-6C3A-BA47920B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A5D61-8DB8-D8B4-D8E5-4421684B8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619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08551-D4A5-3E14-2759-1CA4C2F6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3845C-28FF-AF05-DE05-93D1D8FB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C019B-3CCF-28C8-7948-90679136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98C4C6-DA92-80A3-52F6-1F113636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1E547-0869-5E62-2CA0-F386BEC6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042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2F585-6E61-B8E2-D738-1E5E2C75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F80EE-FA00-FE02-0B5B-32715CCB4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2284B2-9119-37C6-6179-7A6B60C0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332CE-784B-B930-8D24-ADDC92B6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E06D14-1B75-3D5E-DABC-47B5DDF2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550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A561F-EE97-5ACE-E122-C1D6AAFF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33A4B-E420-E684-EE0C-457848257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AEBCBF-462A-D929-204B-E8D1D87E9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E8317A-5160-9C9F-77FD-274BF618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8C890B-ED22-D278-FF6C-691C8233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24B89C-703D-83A6-34A4-82635E24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598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69F9D-139D-DA08-410A-841BE8D0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29413-4140-17F4-0EC0-F469B8648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E8A38-1539-7B30-3900-FD4F2E1F5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8B98ED-06C9-2068-1972-F167F61EB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F4F8D4-AC85-84E5-43E0-7973CB681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68C1BE-4F93-7B2E-8654-AA1F9944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AEC441-8883-D5D8-164B-F7241759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89C295-E9DE-61BD-B8A8-79DD091B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7602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DF657-0376-A21F-6E5F-F41456CF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DE31BA-9157-8B57-3211-409FEE9E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68A379-A763-4C1B-AAB3-A91FB1B3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A0C659-B9FC-E88A-0B74-BDCD2B34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676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B18952-DC9A-4842-57F7-168871EF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7217E0-6FB5-8A1B-E592-864142DB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B0715-5E7E-26E5-C923-6DCB6CDA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036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C4114-0EF3-4601-2022-25FA1017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4314D2-F7ED-9ECA-BEEC-3E4D7975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8437C1-5D02-ED75-B8CA-C2AEE1267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71E79-837D-8D74-A715-FD57CC32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79E59-7B53-CD07-A785-60DD446D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064BA8-92F8-3CE3-DDFC-84FCA1FF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5991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9BE4D-3995-4B07-88F2-34B178B3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80490A-8DE8-65F2-47CD-CA61FFF4EB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AF56C9-4B4E-8DD0-36B7-11CE9F798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78F23C-18EB-5B68-8E31-774D318B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80E1A5-4FFE-799B-AE68-B5DFACFF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F0E3C5-0CEA-0E48-6D34-C0DD2943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0038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A7FF1-F990-7899-8FF1-145A5B3F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165F91-1037-14AE-DD1A-73EB4764B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9ABB-6093-4559-D025-24DA44F4B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F1D3-FAD8-4D2E-8B39-811CB625A912}" type="datetimeFigureOut">
              <a:rPr lang="LID4096" smtClean="0"/>
              <a:t>05/17/2023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26C361-3794-D547-5CCF-716DA1CDC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C4ADA4-40C5-F051-B035-B3B9B1B8B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A71FE-3DA1-4BB5-AD08-5404FD4723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640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EF4F2-F0E6-4D37-CC81-4E6B6161C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317" y="-379828"/>
            <a:ext cx="13350239" cy="79763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D2224-180B-055D-FD65-D7D4426FA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79279"/>
          </a:xfrm>
        </p:spPr>
        <p:txBody>
          <a:bodyPr>
            <a:norm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 Зат есім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Қайталау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A50400-8F3C-D37E-4010-66AB27092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3098408"/>
          </a:xfrm>
        </p:spPr>
        <p:txBody>
          <a:bodyPr>
            <a:normAutofit/>
          </a:bodyPr>
          <a:lstStyle/>
          <a:p>
            <a:pPr algn="l"/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 </a:t>
            </a:r>
          </a:p>
          <a:p>
            <a:pPr algn="l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Оқушыларға  зат есім туралы тереңірек білім беру.Оның жасалу жолдарын жаттығулар істеу барысында кеңінен түсініру. </a:t>
            </a:r>
          </a:p>
          <a:p>
            <a:endParaRPr lang="LID4096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4F6DD0-D7FB-5D29-43DD-5C3BE9AB5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709" y="4612497"/>
            <a:ext cx="1694835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C5A-1E2D-E38E-7859-9F7569D6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0DEB0B-4A27-6B08-74A0-9BA6BF2E4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9489" y="0"/>
            <a:ext cx="12871938" cy="721672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F761D90-4E86-B7EE-5494-5A07B71C1A52}"/>
              </a:ext>
            </a:extLst>
          </p:cNvPr>
          <p:cNvSpPr/>
          <p:nvPr/>
        </p:nvSpPr>
        <p:spPr>
          <a:xfrm>
            <a:off x="2518117" y="2034065"/>
            <a:ext cx="7216726" cy="2419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«Түртіп алу» әдісі</a:t>
            </a:r>
            <a:endParaRPr lang="LID4096" sz="6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0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FFA68-E14E-9CDD-34D7-D2E056CD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8D7D81-D5D8-F42B-7D40-EF749D29E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9569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6977C9-18A0-25DC-1BB3-1B20849B52A4}"/>
              </a:ext>
            </a:extLst>
          </p:cNvPr>
          <p:cNvSpPr/>
          <p:nvPr/>
        </p:nvSpPr>
        <p:spPr>
          <a:xfrm>
            <a:off x="1716258" y="1041009"/>
            <a:ext cx="9101797" cy="4431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«Маса аулау»  әдісі</a:t>
            </a:r>
            <a:endParaRPr lang="LID4096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5847FB-A1A3-5624-D148-723BD384A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957"/>
            <a:ext cx="12192000" cy="7429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5BE323-CE75-47B5-AF06-E5F82CB35302}"/>
              </a:ext>
            </a:extLst>
          </p:cNvPr>
          <p:cNvSpPr/>
          <p:nvPr/>
        </p:nvSpPr>
        <p:spPr>
          <a:xfrm>
            <a:off x="2024743" y="2057400"/>
            <a:ext cx="8719457" cy="31187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Қорытынды:</a:t>
            </a:r>
          </a:p>
          <a:p>
            <a:pPr algn="ctr"/>
            <a:r>
              <a:rPr lang="kk-KZ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«Шопинг» әдісі</a:t>
            </a:r>
            <a:endParaRPr lang="LID4096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9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08B67-F023-3F64-14A9-85A4EEA66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0"/>
            <a:ext cx="1261872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63115D-44F4-C0F5-0B5E-B137C1860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886265"/>
            <a:ext cx="10283483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3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8EECE-7F8B-A41F-E55D-0739EA267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E4B0F5-CEF3-0C28-12E0-C62426882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254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5CD4C1-3280-5054-0E94-B69DE9E883F1}"/>
              </a:ext>
            </a:extLst>
          </p:cNvPr>
          <p:cNvSpPr/>
          <p:nvPr/>
        </p:nvSpPr>
        <p:spPr>
          <a:xfrm>
            <a:off x="1322614" y="2055813"/>
            <a:ext cx="9144000" cy="23676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</a:t>
            </a:r>
          </a:p>
          <a:p>
            <a:pPr algn="ctr"/>
            <a:r>
              <a:rPr lang="kk-KZ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«Бағдаршам» әдісі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97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50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Сабақ тақырыбы: Зат есім Қайталау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Сабақ тақырыбы: Зат есім Қайталау</dc:title>
  <dc:creator>student</dc:creator>
  <cp:lastModifiedBy>student</cp:lastModifiedBy>
  <cp:revision>3</cp:revision>
  <dcterms:created xsi:type="dcterms:W3CDTF">2023-05-17T05:15:24Z</dcterms:created>
  <dcterms:modified xsi:type="dcterms:W3CDTF">2023-05-17T06:56:11Z</dcterms:modified>
</cp:coreProperties>
</file>